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69" r:id="rId6"/>
    <p:sldId id="259" r:id="rId7"/>
    <p:sldId id="270" r:id="rId8"/>
    <p:sldId id="260" r:id="rId9"/>
    <p:sldId id="271" r:id="rId10"/>
    <p:sldId id="261" r:id="rId11"/>
    <p:sldId id="272" r:id="rId12"/>
    <p:sldId id="262" r:id="rId13"/>
    <p:sldId id="273" r:id="rId14"/>
    <p:sldId id="264" r:id="rId15"/>
    <p:sldId id="275" r:id="rId16"/>
    <p:sldId id="265" r:id="rId17"/>
    <p:sldId id="276" r:id="rId18"/>
    <p:sldId id="266" r:id="rId19"/>
    <p:sldId id="277" r:id="rId20"/>
    <p:sldId id="267" r:id="rId21"/>
    <p:sldId id="278" r:id="rId22"/>
    <p:sldId id="26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775E9-E2F7-42A8-9096-5CDDEBC7D83D}" type="datetimeFigureOut">
              <a:rPr lang="ru-RU" smtClean="0"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74FF0-01B4-4371-B59D-0FC964B24D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ПОДГОТОВКА К ЕГЭ</a:t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</a:t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ОБЩЕСТВОЗНАНИЮ</a:t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2010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ТРЕНАЖЁР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С8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28728" y="5748342"/>
            <a:ext cx="6400800" cy="966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Автор: Бочаров А.Ю.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МОУ «</a:t>
            </a:r>
            <a:r>
              <a:rPr lang="ru-RU" sz="16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Новичихинская</a:t>
            </a:r>
            <a:r>
              <a:rPr lang="ru-RU" sz="1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СОШ», с. Новичиха,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normalizeH="0" baseline="0" noProof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Новичихинского</a:t>
            </a:r>
            <a:r>
              <a:rPr kumimoji="0" lang="ru-RU" sz="1600" b="1" i="0" u="none" strike="noStrike" kern="120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района, Алтайского края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С8 - 4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«Семья как социальный институт».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семьи</a:t>
            </a:r>
          </a:p>
          <a:p>
            <a:pPr marL="514350" indent="-514350">
              <a:buAutoNum type="arabicParenR"/>
            </a:pPr>
            <a:r>
              <a:rPr lang="ru-RU" dirty="0" smtClean="0"/>
              <a:t>Функции семьи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Права и обязанности членов семьи</a:t>
            </a:r>
          </a:p>
          <a:p>
            <a:pPr marL="514350" indent="-514350">
              <a:buAutoNum type="arabicParenR"/>
            </a:pPr>
            <a:r>
              <a:rPr lang="ru-RU" dirty="0" smtClean="0"/>
              <a:t>Виды семей</a:t>
            </a:r>
          </a:p>
          <a:p>
            <a:pPr marL="514350" indent="-514350">
              <a:buAutoNum type="arabicParenR"/>
            </a:pPr>
            <a:r>
              <a:rPr lang="ru-RU" dirty="0" smtClean="0"/>
              <a:t>Ресурсы семьи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С8 - 5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«Фирма в экономике».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Цели деятельности фирмы</a:t>
            </a:r>
          </a:p>
          <a:p>
            <a:pPr marL="514350" indent="-514350">
              <a:buAutoNum type="arabicParenR"/>
            </a:pPr>
            <a:r>
              <a:rPr lang="ru-RU" dirty="0" smtClean="0"/>
              <a:t>Организационно-правовое формы предприятий</a:t>
            </a:r>
          </a:p>
          <a:p>
            <a:pPr marL="514350" indent="-514350">
              <a:buAutoNum type="arabicParenR"/>
            </a:pPr>
            <a:r>
              <a:rPr lang="ru-RU" dirty="0" smtClean="0"/>
              <a:t>Внутренние и внешние ресурсы фирмы</a:t>
            </a:r>
          </a:p>
          <a:p>
            <a:pPr marL="514350" indent="-514350">
              <a:buAutoNum type="arabicParenR"/>
            </a:pPr>
            <a:r>
              <a:rPr lang="ru-RU" dirty="0" smtClean="0"/>
              <a:t>Фирма в условиях рыночной конкуренции</a:t>
            </a:r>
          </a:p>
          <a:p>
            <a:pPr marL="514350" indent="-514350">
              <a:buAutoNum type="arabicParenR"/>
            </a:pPr>
            <a:r>
              <a:rPr lang="ru-RU" dirty="0" smtClean="0"/>
              <a:t>Затраты фирмы</a:t>
            </a:r>
          </a:p>
          <a:p>
            <a:pPr marL="514350" indent="-514350">
              <a:buAutoNum type="arabicParenR"/>
            </a:pPr>
            <a:r>
              <a:rPr lang="ru-RU" dirty="0" smtClean="0"/>
              <a:t>Виды прибыли фирмы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С8 - 6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146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«Государство как институт политической системы».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государства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Признаки государства</a:t>
            </a:r>
          </a:p>
          <a:p>
            <a:pPr marL="514350" indent="-514350">
              <a:buAutoNum type="arabicParenR"/>
            </a:pPr>
            <a:r>
              <a:rPr lang="ru-RU" dirty="0" smtClean="0"/>
              <a:t>Внутренние и внешние функции государства</a:t>
            </a:r>
          </a:p>
          <a:p>
            <a:pPr marL="514350" indent="-514350">
              <a:buAutoNum type="arabicParenR"/>
            </a:pPr>
            <a:r>
              <a:rPr lang="ru-RU" dirty="0" smtClean="0"/>
              <a:t>Государственный аппарат</a:t>
            </a:r>
          </a:p>
          <a:p>
            <a:pPr marL="514350" indent="-514350">
              <a:buAutoNum type="arabicParenR"/>
            </a:pPr>
            <a:r>
              <a:rPr lang="ru-RU" dirty="0" smtClean="0"/>
              <a:t>Формы государства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С8 - 7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«Семья как социальная группа».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семьи</a:t>
            </a:r>
          </a:p>
          <a:p>
            <a:pPr marL="514350" indent="-514350">
              <a:buAutoNum type="arabicParenR"/>
            </a:pPr>
            <a:r>
              <a:rPr lang="ru-RU" dirty="0" smtClean="0"/>
              <a:t>Функции семьи</a:t>
            </a:r>
          </a:p>
          <a:p>
            <a:pPr marL="514350" indent="-514350">
              <a:buAutoNum type="arabicParenR"/>
            </a:pPr>
            <a:r>
              <a:rPr lang="ru-RU" dirty="0" smtClean="0"/>
              <a:t>Типы семьи</a:t>
            </a:r>
          </a:p>
          <a:p>
            <a:pPr marL="514350" indent="-514350">
              <a:buAutoNum type="arabicParenR"/>
            </a:pPr>
            <a:r>
              <a:rPr lang="ru-RU" dirty="0" smtClean="0"/>
              <a:t>Роли в семье</a:t>
            </a:r>
          </a:p>
          <a:p>
            <a:pPr marL="514350" indent="-514350">
              <a:buAutoNum type="arabicParenR"/>
            </a:pPr>
            <a:r>
              <a:rPr lang="ru-RU" dirty="0" smtClean="0"/>
              <a:t>Ресурсы семьи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С8 - 8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«Юридическая ответственность».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юридической ответственности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Цели </a:t>
            </a:r>
            <a:r>
              <a:rPr lang="ru-RU" dirty="0" smtClean="0"/>
              <a:t>юридической ответственности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Виды </a:t>
            </a:r>
            <a:r>
              <a:rPr lang="ru-RU" dirty="0" smtClean="0"/>
              <a:t>юридической ответственности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Привлечение к </a:t>
            </a:r>
            <a:r>
              <a:rPr lang="ru-RU" dirty="0" smtClean="0"/>
              <a:t>юридической ответственности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МЕТОДИКА ВЫПОЛНЕНИЯ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Совет:</a:t>
            </a:r>
            <a:r>
              <a:rPr lang="ru-RU" dirty="0" smtClean="0"/>
              <a:t> при выполнении сложного плана желательно опираться на следующий алгоритм действий: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Представьте содержание обществоведческого курса, раскрывающего предложенную тему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Разделите это содержание на смысловые части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Озаглавьте каждую часть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В каждой части выделите несколько положений, развивающих главную мысль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Проверьте, не совмещаются ли пункты и подпункты плана, связан ли последующий пункт с предыдущим, полностью ли отражено в них основное содержание темы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В случае необходимости внесите коррективы</a:t>
            </a:r>
          </a:p>
          <a:p>
            <a:pPr marL="514350" indent="-514350" algn="just">
              <a:buAutoNum type="arabicPeriod"/>
            </a:pPr>
            <a:r>
              <a:rPr lang="ru-RU" sz="2200" dirty="0" smtClean="0"/>
              <a:t>Помните, что план должен охватывать основное содержание темы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С8 - 9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«Государство в рыночной экономике».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Рынок и его функции</a:t>
            </a:r>
          </a:p>
          <a:p>
            <a:pPr marL="514350" indent="-514350">
              <a:buAutoNum type="arabicParenR"/>
            </a:pPr>
            <a:r>
              <a:rPr lang="ru-RU" dirty="0" smtClean="0"/>
              <a:t>Сильные и слабые стороны рынка</a:t>
            </a:r>
          </a:p>
          <a:p>
            <a:pPr marL="514350" indent="-514350">
              <a:buAutoNum type="arabicParenR"/>
            </a:pPr>
            <a:r>
              <a:rPr lang="ru-RU" dirty="0" smtClean="0"/>
              <a:t>Экономические функции любого государства</a:t>
            </a:r>
          </a:p>
          <a:p>
            <a:pPr marL="514350" indent="-514350">
              <a:buAutoNum type="arabicParenR"/>
            </a:pPr>
            <a:r>
              <a:rPr lang="ru-RU" dirty="0" smtClean="0"/>
              <a:t>Функции государства в условиях рынка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С8 - 10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«Социальная мобильность».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социальной мобильности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Факторы, влияющие на социальную мобильность</a:t>
            </a:r>
          </a:p>
          <a:p>
            <a:pPr marL="514350" indent="-514350">
              <a:buAutoNum type="arabicParenR"/>
            </a:pPr>
            <a:r>
              <a:rPr lang="ru-RU" dirty="0" smtClean="0"/>
              <a:t>Виды социальной мобильности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Социальные лифты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60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Задание С8: </a:t>
            </a:r>
            <a:r>
              <a:rPr lang="ru-RU" sz="22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Вам поручено подготовить развернутый ответ по теме «Экологический кризис как глобальная проблема современности». Составьте план, в соответствии с которым вы будете освещать эту тему.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ru-RU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50070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8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Решение:</a:t>
            </a:r>
            <a:r>
              <a:rPr lang="ru-RU" sz="3800" dirty="0" smtClean="0"/>
              <a:t>  При оценке ответа учитываются:</a:t>
            </a:r>
          </a:p>
          <a:p>
            <a:pPr>
              <a:buNone/>
            </a:pPr>
            <a:r>
              <a:rPr lang="ru-RU" sz="3800" dirty="0" smtClean="0"/>
              <a:t>-     </a:t>
            </a:r>
            <a:r>
              <a:rPr lang="ru-RU" sz="3800" u="sng" dirty="0" smtClean="0"/>
              <a:t>корректность формулировок пунктов плана с точки зрения их соответствия заданной теме и четкости выражения мысли;</a:t>
            </a:r>
          </a:p>
          <a:p>
            <a:pPr>
              <a:buFontTx/>
              <a:buChar char="-"/>
            </a:pPr>
            <a:r>
              <a:rPr lang="ru-RU" sz="3800" u="sng" dirty="0" smtClean="0"/>
              <a:t>отражение в плане основных аспектов темы в определенной (адекватной заданной теме) последовательности.</a:t>
            </a:r>
          </a:p>
          <a:p>
            <a:pPr>
              <a:buFontTx/>
              <a:buChar char="-"/>
            </a:pPr>
            <a:r>
              <a:rPr lang="ru-RU" sz="3800" u="sng" dirty="0"/>
              <a:t>с</a:t>
            </a:r>
            <a:r>
              <a:rPr lang="ru-RU" sz="3800" u="sng" dirty="0" smtClean="0"/>
              <a:t>оответствие структуры предложенного ответа плану сложного типа</a:t>
            </a:r>
          </a:p>
          <a:p>
            <a:pPr>
              <a:buNone/>
            </a:pPr>
            <a:endParaRPr lang="ru-RU" sz="3800" dirty="0" smtClean="0"/>
          </a:p>
          <a:p>
            <a:pPr>
              <a:buNone/>
            </a:pPr>
            <a:r>
              <a:rPr lang="ru-RU" sz="38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Один из вариантов плана раскрытия данной темы:</a:t>
            </a:r>
          </a:p>
          <a:p>
            <a:pPr>
              <a:buNone/>
            </a:pPr>
            <a:r>
              <a:rPr lang="ru-RU" sz="3800" dirty="0" smtClean="0"/>
              <a:t>1) Какие проблемы стали глобальными для человечества?</a:t>
            </a:r>
          </a:p>
          <a:p>
            <a:pPr>
              <a:buNone/>
            </a:pPr>
            <a:r>
              <a:rPr lang="ru-RU" sz="3800" dirty="0" smtClean="0"/>
              <a:t>2) Сущность экологического кризиса и его связь с другими глобальными проблемами</a:t>
            </a:r>
          </a:p>
          <a:p>
            <a:pPr>
              <a:buNone/>
            </a:pPr>
            <a:r>
              <a:rPr lang="ru-RU" sz="3800" dirty="0" smtClean="0"/>
              <a:t>3) Чем вызван экологический кризис?</a:t>
            </a:r>
          </a:p>
          <a:p>
            <a:pPr>
              <a:buNone/>
            </a:pPr>
            <a:r>
              <a:rPr lang="ru-RU" sz="3800" dirty="0"/>
              <a:t> </a:t>
            </a:r>
            <a:r>
              <a:rPr lang="ru-RU" sz="3800" dirty="0" smtClean="0"/>
              <a:t>         а) рост масштаб хозяйственной деятельности людей</a:t>
            </a:r>
          </a:p>
          <a:p>
            <a:pPr>
              <a:buNone/>
            </a:pPr>
            <a:r>
              <a:rPr lang="ru-RU" sz="3800" dirty="0"/>
              <a:t> </a:t>
            </a:r>
            <a:r>
              <a:rPr lang="ru-RU" sz="3800" dirty="0" smtClean="0"/>
              <a:t>         б) потребительское отношение к природе</a:t>
            </a:r>
          </a:p>
          <a:p>
            <a:pPr>
              <a:buNone/>
            </a:pPr>
            <a:r>
              <a:rPr lang="ru-RU" sz="3800" dirty="0" smtClean="0"/>
              <a:t>4) Проявления и последствия экологического кризиса</a:t>
            </a:r>
          </a:p>
          <a:p>
            <a:pPr>
              <a:buNone/>
            </a:pPr>
            <a:r>
              <a:rPr lang="ru-RU" sz="3800" dirty="0" smtClean="0"/>
              <a:t>5) Пути преодоления экологического кризиса?</a:t>
            </a:r>
          </a:p>
          <a:p>
            <a:pPr>
              <a:buNone/>
            </a:pPr>
            <a:r>
              <a:rPr lang="ru-RU" sz="3800" dirty="0" smtClean="0"/>
              <a:t>          а) изменение отношения людей к природе;</a:t>
            </a:r>
          </a:p>
          <a:p>
            <a:pPr>
              <a:buNone/>
            </a:pPr>
            <a:r>
              <a:rPr lang="ru-RU" sz="3800" dirty="0" smtClean="0"/>
              <a:t>          б) наука на службе экологии;</a:t>
            </a:r>
          </a:p>
          <a:p>
            <a:pPr>
              <a:buNone/>
            </a:pPr>
            <a:r>
              <a:rPr lang="ru-RU" sz="3800" dirty="0" smtClean="0"/>
              <a:t>          в) движения «зеленых».</a:t>
            </a:r>
            <a:endParaRPr lang="ru-RU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С8 - 1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«Политические режимы». </a:t>
            </a:r>
            <a:r>
              <a:rPr lang="ru-RU" dirty="0" smtClean="0"/>
              <a:t>Составьте план, в соответствии с которым вы будете освещать эту тему.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политического режима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Принципы типологии политических режимов</a:t>
            </a:r>
          </a:p>
          <a:p>
            <a:pPr marL="514350" indent="-514350">
              <a:buAutoNum type="arabicParenR"/>
            </a:pPr>
            <a:r>
              <a:rPr lang="ru-RU" dirty="0" smtClean="0"/>
              <a:t>Демократический режим</a:t>
            </a:r>
          </a:p>
          <a:p>
            <a:pPr marL="514350" indent="-514350">
              <a:buAutoNum type="arabicParenR"/>
            </a:pPr>
            <a:r>
              <a:rPr lang="ru-RU" dirty="0" smtClean="0"/>
              <a:t>Авторитарный режим</a:t>
            </a:r>
          </a:p>
          <a:p>
            <a:pPr marL="514350" indent="-514350">
              <a:buAutoNum type="arabicParenR"/>
            </a:pPr>
            <a:r>
              <a:rPr lang="ru-RU" dirty="0" smtClean="0"/>
              <a:t>Тоталитарный режим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С8 - 2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«Роль выборов в политическом процессе»</a:t>
            </a:r>
            <a:r>
              <a:rPr lang="ru-RU" dirty="0" smtClean="0"/>
              <a:t>. 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Демократический механизм принятия политических решений</a:t>
            </a:r>
          </a:p>
          <a:p>
            <a:pPr marL="514350" indent="-514350">
              <a:buAutoNum type="arabicParenR"/>
            </a:pPr>
            <a:r>
              <a:rPr lang="ru-RU" dirty="0" smtClean="0"/>
              <a:t>Избирательные права граждан</a:t>
            </a:r>
          </a:p>
          <a:p>
            <a:pPr marL="514350" indent="-514350">
              <a:buAutoNum type="arabicParenR"/>
            </a:pPr>
            <a:r>
              <a:rPr lang="ru-RU" dirty="0" smtClean="0"/>
              <a:t>Демократическая процедура выборов</a:t>
            </a:r>
          </a:p>
          <a:p>
            <a:pPr marL="514350" indent="-514350">
              <a:buAutoNum type="arabicParenR"/>
            </a:pPr>
            <a:r>
              <a:rPr lang="ru-RU" dirty="0" smtClean="0"/>
              <a:t>Избирательные системы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Представительные органы власти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Выборы в недемократическом обществе</a:t>
            </a:r>
          </a:p>
          <a:p>
            <a:pPr marL="514350" indent="-514350">
              <a:buAutoNum type="arabicParenR"/>
            </a:pP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428728" y="6143644"/>
            <a:ext cx="6400800" cy="609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81128" y="6296044"/>
            <a:ext cx="6400800" cy="609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С8 - 3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Вам поручено подготовить развёрнутый ответ по теме </a:t>
            </a:r>
            <a:r>
              <a:rPr lang="ru-RU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«Право в системе социальных норм»</a:t>
            </a:r>
            <a:r>
              <a:rPr lang="ru-RU" dirty="0" smtClean="0"/>
              <a:t>. Составьте план, в соответствии с которым вы будете освещать эту тему.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ВАРИАНТ ОТВЕТА</a:t>
            </a:r>
            <a:b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(преобразуйте в сложный план)</a:t>
            </a:r>
            <a:endParaRPr lang="ru-RU" b="1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Понятие права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Признаки права</a:t>
            </a:r>
          </a:p>
          <a:p>
            <a:pPr marL="514350" indent="-514350">
              <a:buAutoNum type="arabicParenR"/>
            </a:pPr>
            <a:r>
              <a:rPr lang="ru-RU" dirty="0" smtClean="0"/>
              <a:t>Отличия права от других социальных норм</a:t>
            </a:r>
          </a:p>
          <a:p>
            <a:pPr marL="514350" indent="-514350">
              <a:buAutoNum type="arabicParenR"/>
            </a:pPr>
            <a:r>
              <a:rPr lang="ru-RU" dirty="0" smtClean="0"/>
              <a:t>Система права </a:t>
            </a:r>
          </a:p>
          <a:p>
            <a:pPr marL="514350" indent="-514350">
              <a:buAutoNum type="arabicParenR"/>
            </a:pPr>
            <a:r>
              <a:rPr lang="ru-RU" dirty="0" smtClean="0"/>
              <a:t>Источники права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695</Words>
  <Application>Microsoft Office PowerPoint</Application>
  <PresentationFormat>Экран (4:3)</PresentationFormat>
  <Paragraphs>112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ПОДГОТОВКА К ЕГЭ ПО ОБЩЕСТВОЗНАНИЮ 2010</vt:lpstr>
      <vt:lpstr>МЕТОДИКА ВЫПОЛНЕНИЯ</vt:lpstr>
      <vt:lpstr>  Задание С8: Вам поручено подготовить развернутый ответ по теме «Экологический кризис как глобальная проблема современности». Составьте план, в соответствии с которым вы будете освещать эту тему. </vt:lpstr>
      <vt:lpstr>С8 - 1</vt:lpstr>
      <vt:lpstr>ВАРИАНТ ОТВЕТА (преобразуйте в сложный план)</vt:lpstr>
      <vt:lpstr>С8 - 2</vt:lpstr>
      <vt:lpstr> ВАРИАНТ ОТВЕТА (преобразуйте в сложный план) </vt:lpstr>
      <vt:lpstr>С8 - 3</vt:lpstr>
      <vt:lpstr>ВАРИАНТ ОТВЕТА (преобразуйте в сложный план)</vt:lpstr>
      <vt:lpstr>С8 - 4</vt:lpstr>
      <vt:lpstr>ВАРИАНТ ОТВЕТА (преобразуйте в сложный план)</vt:lpstr>
      <vt:lpstr>С8 - 5</vt:lpstr>
      <vt:lpstr>ВАРИАНТ ОТВЕТА (преобразуйте в сложный план)</vt:lpstr>
      <vt:lpstr>С8 - 6</vt:lpstr>
      <vt:lpstr>ВАРИАНТ ОТВЕТА (преобразуйте в сложный план)</vt:lpstr>
      <vt:lpstr>С8 - 7</vt:lpstr>
      <vt:lpstr>ВАРИАНТ ОТВЕТА (преобразуйте в сложный план)</vt:lpstr>
      <vt:lpstr>С8 - 8</vt:lpstr>
      <vt:lpstr>ВАРИАНТ ОТВЕТА (преобразуйте в сложный план)</vt:lpstr>
      <vt:lpstr>С8 - 9</vt:lpstr>
      <vt:lpstr>ВАРИАНТ ОТВЕТА (преобразуйте в сложный план)</vt:lpstr>
      <vt:lpstr>С8 - 10</vt:lpstr>
      <vt:lpstr>ВАРИАНТ ОТВЕТА (преобразуйте в сложный план)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12</cp:revision>
  <dcterms:created xsi:type="dcterms:W3CDTF">2010-04-07T13:54:42Z</dcterms:created>
  <dcterms:modified xsi:type="dcterms:W3CDTF">2010-04-07T15:58:44Z</dcterms:modified>
</cp:coreProperties>
</file>